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70C37C-ABF0-43D3-B6F2-15BF52A6AE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FBE8BCD-4D5A-4C66-81B2-74074AA033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247569-3DED-4EBB-907A-DEC1262B4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42C8-8186-41E1-AFEF-C9FB8D86BCF3}" type="datetimeFigureOut">
              <a:rPr lang="es-CL" smtClean="0"/>
              <a:t>04-05-2018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97F12-C599-45DA-8376-0023804DE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3A8B67-00A2-4A4E-9F02-A4BA0F71C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F667-3979-4D2F-83AA-A9550C5E07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5049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82408A-A75C-4672-905C-EA2D94A34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E20FD26-D670-4E42-973B-1A7466E9F0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932477-72B8-4588-B366-870DDAA96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42C8-8186-41E1-AFEF-C9FB8D86BCF3}" type="datetimeFigureOut">
              <a:rPr lang="es-CL" smtClean="0"/>
              <a:t>04-05-2018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AAA462-708F-4903-AFAC-A41A776A4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1545DF-B2A4-44CD-99F8-10EC7E461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F667-3979-4D2F-83AA-A9550C5E07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0547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5007FDC-1527-49E1-9F7A-61557F03F7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E9C7C5B-0B2F-4CCA-A8EA-B8C9FA946F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19B4CC-B1CA-4881-B58E-96C0E4685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42C8-8186-41E1-AFEF-C9FB8D86BCF3}" type="datetimeFigureOut">
              <a:rPr lang="es-CL" smtClean="0"/>
              <a:t>04-05-2018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E56E66-35F8-42F2-9F1A-36E582E98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9D491A-91B5-4D58-A1C7-686461652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F667-3979-4D2F-83AA-A9550C5E07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8689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7358B7-6B54-40A1-AE7C-87017E4F4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115475-A2E7-44ED-96F4-160317725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7319FC-EC3F-4E2D-8E69-05771ADBB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42C8-8186-41E1-AFEF-C9FB8D86BCF3}" type="datetimeFigureOut">
              <a:rPr lang="es-CL" smtClean="0"/>
              <a:t>04-05-2018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E04F55-5066-46CD-BCBC-C829CD5E0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34818D-6AA3-4A45-A136-66EFBA168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F667-3979-4D2F-83AA-A9550C5E07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4441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4D7225-FFD8-4FF0-8790-5EADAEC8D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89E33CB-A424-4EE1-A151-DAC43A41C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238C10-334B-490A-99A1-9C7C36CB4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42C8-8186-41E1-AFEF-C9FB8D86BCF3}" type="datetimeFigureOut">
              <a:rPr lang="es-CL" smtClean="0"/>
              <a:t>04-05-2018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317D15-9E86-429F-A470-E21854789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AFC5B0-46E0-417E-94AB-55C82C8CD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F667-3979-4D2F-83AA-A9550C5E07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3715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38FDDA-EF18-47C7-A4AC-8CAC342EB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5FB602-FD4E-4478-95B5-87D970FB28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75414BE-DD55-4EC2-A103-38D4F0352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D96CD95-6D60-4F7D-9885-68E26010E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42C8-8186-41E1-AFEF-C9FB8D86BCF3}" type="datetimeFigureOut">
              <a:rPr lang="es-CL" smtClean="0"/>
              <a:t>04-05-2018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9CC6204-54C0-4803-84E8-A0099B172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07DF484-3B7F-4682-9A5B-8300C8C18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F667-3979-4D2F-83AA-A9550C5E07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9518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FE4307-A1C1-4953-B309-8C44CD6B7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76A659D-6DF2-4D27-A29E-B1CCAE11A4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F6165E2-69D1-43FE-A8C4-886246B595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69DBF1B-E1AE-4F1B-86AF-9B03444B3B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CB1C0F1-BFFD-4D47-B31E-3BD0747378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7916794-6D33-4DE2-BB0D-BAB58A613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42C8-8186-41E1-AFEF-C9FB8D86BCF3}" type="datetimeFigureOut">
              <a:rPr lang="es-CL" smtClean="0"/>
              <a:t>04-05-2018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5FBC180-A47E-4BDF-8CC8-4DC5D16E6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C345F14-B7A6-411F-818E-AF385A1FF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F667-3979-4D2F-83AA-A9550C5E07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123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142DC3-6A4C-4C4C-81D6-C6980ED30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EC63334-2BC7-4D53-870A-E59B8924B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42C8-8186-41E1-AFEF-C9FB8D86BCF3}" type="datetimeFigureOut">
              <a:rPr lang="es-CL" smtClean="0"/>
              <a:t>04-05-2018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DF7A1CF-9A01-45EF-96F3-1A06E199A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0B512F4-4F3D-4E74-A22B-CDE37C0C3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F667-3979-4D2F-83AA-A9550C5E07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31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AC7C792-99CA-4FAD-B73F-186C7BD73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42C8-8186-41E1-AFEF-C9FB8D86BCF3}" type="datetimeFigureOut">
              <a:rPr lang="es-CL" smtClean="0"/>
              <a:t>04-05-2018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D418912-E000-4D2E-BB70-A39228B21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930BCEE-7AF9-4798-A169-9D4DF3893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F667-3979-4D2F-83AA-A9550C5E07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2840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E5CF47-6472-4BCB-AF4A-4E2C800FC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EF6718-1228-49E1-9EFE-2C3DC76E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56EA00D-9A7B-4106-A239-A0ACA840B3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40CDB9A-5BFE-45F0-9B48-781FF6001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42C8-8186-41E1-AFEF-C9FB8D86BCF3}" type="datetimeFigureOut">
              <a:rPr lang="es-CL" smtClean="0"/>
              <a:t>04-05-2018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CAC64E-0097-4E0D-A802-F2A684956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3593DFF-D1A9-484E-AAEC-571C192C2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F667-3979-4D2F-83AA-A9550C5E07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1547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82C64A-C4AE-4792-A22D-94B99F71B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9046D97-5693-4D8A-88DF-9F5A578566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A42A768-48B6-4162-84EB-5284AA14E0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95075E3-899B-4238-B1B9-71314D9ED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42C8-8186-41E1-AFEF-C9FB8D86BCF3}" type="datetimeFigureOut">
              <a:rPr lang="es-CL" smtClean="0"/>
              <a:t>04-05-2018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34EEA7-27F9-420B-A96C-F90CD9590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678E511-96CE-4F83-8B3D-669AEB88E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F667-3979-4D2F-83AA-A9550C5E07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8768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5300E78-C46B-4F57-9A72-AE3CE67FD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A916310-7908-4F28-9FCB-71460C3412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38BB3C-6618-493E-8EBA-1F9C986D01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D42C8-8186-41E1-AFEF-C9FB8D86BCF3}" type="datetimeFigureOut">
              <a:rPr lang="es-CL" smtClean="0"/>
              <a:t>04-05-2018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FD0C06-B2B2-42CB-9FC9-52541A0A94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B722D0-23AE-41D5-9ADB-B986B192F2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CF667-3979-4D2F-83AA-A9550C5E07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566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Ejemplo%20Formulario%20F35b.pdf" TargetMode="External"/><Relationship Id="rId2" Type="http://schemas.openxmlformats.org/officeDocument/2006/relationships/hyperlink" Target="../Ejemplo%20Formulario%20F35b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Conector recto 70">
            <a:extLst>
              <a:ext uri="{FF2B5EF4-FFF2-40B4-BE49-F238E27FC236}">
                <a16:creationId xmlns:a16="http://schemas.microsoft.com/office/drawing/2014/main" id="{FCA8F098-306D-4990-9D28-8DB7D297A104}"/>
              </a:ext>
            </a:extLst>
          </p:cNvPr>
          <p:cNvCxnSpPr>
            <a:cxnSpLocks/>
            <a:endCxn id="75" idx="1"/>
          </p:cNvCxnSpPr>
          <p:nvPr/>
        </p:nvCxnSpPr>
        <p:spPr>
          <a:xfrm flipV="1">
            <a:off x="8530574" y="1575517"/>
            <a:ext cx="858286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id="{65289567-4ECC-43BC-BAF5-1BE889479B21}"/>
              </a:ext>
            </a:extLst>
          </p:cNvPr>
          <p:cNvCxnSpPr>
            <a:cxnSpLocks/>
            <a:endCxn id="53" idx="1"/>
          </p:cNvCxnSpPr>
          <p:nvPr/>
        </p:nvCxnSpPr>
        <p:spPr>
          <a:xfrm flipV="1">
            <a:off x="3962402" y="2439880"/>
            <a:ext cx="623889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>
            <a:extLst>
              <a:ext uri="{FF2B5EF4-FFF2-40B4-BE49-F238E27FC236}">
                <a16:creationId xmlns:a16="http://schemas.microsoft.com/office/drawing/2014/main" id="{230D53B3-14D3-4F9C-892D-3C1B2DB23E77}"/>
              </a:ext>
            </a:extLst>
          </p:cNvPr>
          <p:cNvSpPr txBox="1"/>
          <p:nvPr/>
        </p:nvSpPr>
        <p:spPr>
          <a:xfrm>
            <a:off x="1060174" y="318054"/>
            <a:ext cx="61755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Flujo </a:t>
            </a:r>
            <a:r>
              <a:rPr kumimoji="0" lang="es-CL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 proceso </a:t>
            </a:r>
            <a:r>
              <a:rPr kumimoji="0" lang="es-C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Directiva de Funcionamiento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A5135C54-5DA0-4CE0-A0F2-613C37E474CA}"/>
              </a:ext>
            </a:extLst>
          </p:cNvPr>
          <p:cNvSpPr txBox="1"/>
          <p:nvPr/>
        </p:nvSpPr>
        <p:spPr>
          <a:xfrm>
            <a:off x="320124" y="4537430"/>
            <a:ext cx="16677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¿Instalación cuenta con Directiva de Funcionamiento?</a:t>
            </a:r>
          </a:p>
        </p:txBody>
      </p: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24A7ADE8-9CF6-4515-9593-5F2DA4FB8A63}"/>
              </a:ext>
            </a:extLst>
          </p:cNvPr>
          <p:cNvCxnSpPr>
            <a:cxnSpLocks/>
            <a:stCxn id="40" idx="3"/>
            <a:endCxn id="46" idx="1"/>
          </p:cNvCxnSpPr>
          <p:nvPr/>
        </p:nvCxnSpPr>
        <p:spPr>
          <a:xfrm>
            <a:off x="1987825" y="5076039"/>
            <a:ext cx="621919" cy="1211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uadroTexto 43">
            <a:extLst>
              <a:ext uri="{FF2B5EF4-FFF2-40B4-BE49-F238E27FC236}">
                <a16:creationId xmlns:a16="http://schemas.microsoft.com/office/drawing/2014/main" id="{F10C2723-F8DD-4A2A-A45A-A95CE7F60B84}"/>
              </a:ext>
            </a:extLst>
          </p:cNvPr>
          <p:cNvSpPr txBox="1"/>
          <p:nvPr/>
        </p:nvSpPr>
        <p:spPr>
          <a:xfrm>
            <a:off x="1974433" y="5763275"/>
            <a:ext cx="407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Sí</a:t>
            </a:r>
          </a:p>
        </p:txBody>
      </p:sp>
      <p:sp>
        <p:nvSpPr>
          <p:cNvPr id="46" name="Rectángulo: esquinas redondeadas 45">
            <a:extLst>
              <a:ext uri="{FF2B5EF4-FFF2-40B4-BE49-F238E27FC236}">
                <a16:creationId xmlns:a16="http://schemas.microsoft.com/office/drawing/2014/main" id="{6A164E35-DDFB-4FDC-AB62-F6FA9D73460A}"/>
              </a:ext>
            </a:extLst>
          </p:cNvPr>
          <p:cNvSpPr/>
          <p:nvPr/>
        </p:nvSpPr>
        <p:spPr>
          <a:xfrm>
            <a:off x="2609744" y="5888369"/>
            <a:ext cx="2286417" cy="797349"/>
          </a:xfrm>
          <a:prstGeom prst="roundRect">
            <a:avLst/>
          </a:prstGeom>
          <a:solidFill>
            <a:srgbClr val="33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Asegurarse que se encuentre en un lugar visible, ante fiscalizaciones</a:t>
            </a:r>
          </a:p>
        </p:txBody>
      </p: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2A9B9724-AD23-440B-A98F-FC50B729EDD9}"/>
              </a:ext>
            </a:extLst>
          </p:cNvPr>
          <p:cNvCxnSpPr>
            <a:cxnSpLocks/>
            <a:stCxn id="40" idx="3"/>
            <a:endCxn id="50" idx="1"/>
          </p:cNvCxnSpPr>
          <p:nvPr/>
        </p:nvCxnSpPr>
        <p:spPr>
          <a:xfrm flipV="1">
            <a:off x="1987825" y="2467284"/>
            <a:ext cx="621919" cy="2608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ángulo: esquinas redondeadas 49">
            <a:extLst>
              <a:ext uri="{FF2B5EF4-FFF2-40B4-BE49-F238E27FC236}">
                <a16:creationId xmlns:a16="http://schemas.microsoft.com/office/drawing/2014/main" id="{734430D6-3751-455C-95C3-078809E41983}"/>
              </a:ext>
            </a:extLst>
          </p:cNvPr>
          <p:cNvSpPr/>
          <p:nvPr/>
        </p:nvSpPr>
        <p:spPr>
          <a:xfrm>
            <a:off x="2609744" y="1951931"/>
            <a:ext cx="1716573" cy="1030705"/>
          </a:xfrm>
          <a:prstGeom prst="roundRect">
            <a:avLst/>
          </a:prstGeom>
          <a:solidFill>
            <a:srgbClr val="33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Consultar con Freddy Marín o Ramón Marileo si ésta existe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9199162C-147C-44D6-B200-D2355AF228B1}"/>
              </a:ext>
            </a:extLst>
          </p:cNvPr>
          <p:cNvSpPr txBox="1"/>
          <p:nvPr/>
        </p:nvSpPr>
        <p:spPr>
          <a:xfrm>
            <a:off x="1891688" y="3586600"/>
            <a:ext cx="407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7963A797-0A48-4E48-A491-626712E42CDB}"/>
              </a:ext>
            </a:extLst>
          </p:cNvPr>
          <p:cNvSpPr txBox="1"/>
          <p:nvPr/>
        </p:nvSpPr>
        <p:spPr>
          <a:xfrm>
            <a:off x="4586291" y="2147492"/>
            <a:ext cx="1509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¿Directiva está tramitada?</a:t>
            </a:r>
          </a:p>
        </p:txBody>
      </p:sp>
      <p:cxnSp>
        <p:nvCxnSpPr>
          <p:cNvPr id="59" name="Conector recto 58">
            <a:extLst>
              <a:ext uri="{FF2B5EF4-FFF2-40B4-BE49-F238E27FC236}">
                <a16:creationId xmlns:a16="http://schemas.microsoft.com/office/drawing/2014/main" id="{04C5A624-4FF1-4DA6-BB48-202DF76951DC}"/>
              </a:ext>
            </a:extLst>
          </p:cNvPr>
          <p:cNvCxnSpPr>
            <a:cxnSpLocks/>
            <a:stCxn id="53" idx="3"/>
            <a:endCxn id="63" idx="1"/>
          </p:cNvCxnSpPr>
          <p:nvPr/>
        </p:nvCxnSpPr>
        <p:spPr>
          <a:xfrm flipV="1">
            <a:off x="6096001" y="1575520"/>
            <a:ext cx="781879" cy="864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cto 59">
            <a:extLst>
              <a:ext uri="{FF2B5EF4-FFF2-40B4-BE49-F238E27FC236}">
                <a16:creationId xmlns:a16="http://schemas.microsoft.com/office/drawing/2014/main" id="{CE8CCE18-143A-4F7B-8AD2-93D02F3A36D2}"/>
              </a:ext>
            </a:extLst>
          </p:cNvPr>
          <p:cNvCxnSpPr>
            <a:cxnSpLocks/>
            <a:stCxn id="53" idx="3"/>
            <a:endCxn id="69" idx="1"/>
          </p:cNvCxnSpPr>
          <p:nvPr/>
        </p:nvCxnSpPr>
        <p:spPr>
          <a:xfrm>
            <a:off x="6096001" y="2439880"/>
            <a:ext cx="765364" cy="742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uadroTexto 60">
            <a:extLst>
              <a:ext uri="{FF2B5EF4-FFF2-40B4-BE49-F238E27FC236}">
                <a16:creationId xmlns:a16="http://schemas.microsoft.com/office/drawing/2014/main" id="{A685DDCF-C141-4ACA-B915-4237B9D4B50E}"/>
              </a:ext>
            </a:extLst>
          </p:cNvPr>
          <p:cNvSpPr txBox="1"/>
          <p:nvPr/>
        </p:nvSpPr>
        <p:spPr>
          <a:xfrm>
            <a:off x="6073581" y="1878188"/>
            <a:ext cx="407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662906FF-3041-4675-B3EA-7F346889B12F}"/>
              </a:ext>
            </a:extLst>
          </p:cNvPr>
          <p:cNvSpPr txBox="1"/>
          <p:nvPr/>
        </p:nvSpPr>
        <p:spPr>
          <a:xfrm>
            <a:off x="6088948" y="2653723"/>
            <a:ext cx="407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Sí</a:t>
            </a:r>
          </a:p>
        </p:txBody>
      </p:sp>
      <p:sp>
        <p:nvSpPr>
          <p:cNvPr id="63" name="Rectángulo: esquinas redondeadas 62">
            <a:extLst>
              <a:ext uri="{FF2B5EF4-FFF2-40B4-BE49-F238E27FC236}">
                <a16:creationId xmlns:a16="http://schemas.microsoft.com/office/drawing/2014/main" id="{844CECEC-E75E-4925-A999-A0AF6EA57678}"/>
              </a:ext>
            </a:extLst>
          </p:cNvPr>
          <p:cNvSpPr/>
          <p:nvPr/>
        </p:nvSpPr>
        <p:spPr>
          <a:xfrm>
            <a:off x="6877880" y="1060167"/>
            <a:ext cx="1716573" cy="1030705"/>
          </a:xfrm>
          <a:prstGeom prst="roundRect">
            <a:avLst/>
          </a:prstGeom>
          <a:solidFill>
            <a:srgbClr val="33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Llenar Formulario </a:t>
            </a:r>
            <a:r>
              <a:rPr kumimoji="0" lang="es-CL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 action="ppaction://hlinkfile"/>
              </a:rPr>
              <a:t>F35-B</a:t>
            </a:r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Rectángulo: esquinas redondeadas 68">
            <a:extLst>
              <a:ext uri="{FF2B5EF4-FFF2-40B4-BE49-F238E27FC236}">
                <a16:creationId xmlns:a16="http://schemas.microsoft.com/office/drawing/2014/main" id="{73F721FC-F5A6-462A-AC94-10617CA94B0F}"/>
              </a:ext>
            </a:extLst>
          </p:cNvPr>
          <p:cNvSpPr/>
          <p:nvPr/>
        </p:nvSpPr>
        <p:spPr>
          <a:xfrm>
            <a:off x="6861365" y="2666755"/>
            <a:ext cx="1716573" cy="1030705"/>
          </a:xfrm>
          <a:prstGeom prst="roundRect">
            <a:avLst/>
          </a:prstGeom>
          <a:solidFill>
            <a:srgbClr val="33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Solicitar una copia y llevarla a la instalación</a:t>
            </a:r>
          </a:p>
        </p:txBody>
      </p:sp>
      <p:cxnSp>
        <p:nvCxnSpPr>
          <p:cNvPr id="19" name="Conector: angular 18">
            <a:extLst>
              <a:ext uri="{FF2B5EF4-FFF2-40B4-BE49-F238E27FC236}">
                <a16:creationId xmlns:a16="http://schemas.microsoft.com/office/drawing/2014/main" id="{FDAA9CCA-7362-4142-A3FE-BDA4B277B4E4}"/>
              </a:ext>
            </a:extLst>
          </p:cNvPr>
          <p:cNvCxnSpPr>
            <a:stCxn id="69" idx="2"/>
            <a:endCxn id="46" idx="0"/>
          </p:cNvCxnSpPr>
          <p:nvPr/>
        </p:nvCxnSpPr>
        <p:spPr>
          <a:xfrm rot="5400000">
            <a:off x="4640849" y="2809565"/>
            <a:ext cx="2190909" cy="396669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ángulo: esquinas redondeadas 74">
            <a:extLst>
              <a:ext uri="{FF2B5EF4-FFF2-40B4-BE49-F238E27FC236}">
                <a16:creationId xmlns:a16="http://schemas.microsoft.com/office/drawing/2014/main" id="{35879070-6B0B-4332-A3AC-CA337081F08D}"/>
              </a:ext>
            </a:extLst>
          </p:cNvPr>
          <p:cNvSpPr/>
          <p:nvPr/>
        </p:nvSpPr>
        <p:spPr>
          <a:xfrm>
            <a:off x="9388860" y="1060164"/>
            <a:ext cx="1862236" cy="1030705"/>
          </a:xfrm>
          <a:prstGeom prst="roundRect">
            <a:avLst/>
          </a:prstGeom>
          <a:solidFill>
            <a:srgbClr val="33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Adjuntar certificados y credenciales de los Guardias de la instalación</a:t>
            </a:r>
          </a:p>
        </p:txBody>
      </p:sp>
      <p:sp>
        <p:nvSpPr>
          <p:cNvPr id="77" name="Rectángulo: esquinas redondeadas 76">
            <a:extLst>
              <a:ext uri="{FF2B5EF4-FFF2-40B4-BE49-F238E27FC236}">
                <a16:creationId xmlns:a16="http://schemas.microsoft.com/office/drawing/2014/main" id="{8F2EFD77-D589-439C-91D2-9F12B858F8FA}"/>
              </a:ext>
            </a:extLst>
          </p:cNvPr>
          <p:cNvSpPr/>
          <p:nvPr/>
        </p:nvSpPr>
        <p:spPr>
          <a:xfrm>
            <a:off x="9388860" y="2276869"/>
            <a:ext cx="1862236" cy="1030705"/>
          </a:xfrm>
          <a:prstGeom prst="roundRect">
            <a:avLst/>
          </a:prstGeom>
          <a:solidFill>
            <a:srgbClr val="33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Presentar </a:t>
            </a: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 action="ppaction://hlinkfile"/>
              </a:rPr>
              <a:t>F35-B</a:t>
            </a: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al área Legal y solicitar resolución de la Dirección del Trabajo</a:t>
            </a:r>
          </a:p>
        </p:txBody>
      </p: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CBBD46AD-D99D-48C8-97DD-C0C71E1AE419}"/>
              </a:ext>
            </a:extLst>
          </p:cNvPr>
          <p:cNvCxnSpPr>
            <a:stCxn id="75" idx="2"/>
            <a:endCxn id="77" idx="0"/>
          </p:cNvCxnSpPr>
          <p:nvPr/>
        </p:nvCxnSpPr>
        <p:spPr>
          <a:xfrm>
            <a:off x="10319978" y="2090869"/>
            <a:ext cx="0" cy="1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ángulo: esquinas redondeadas 86">
            <a:extLst>
              <a:ext uri="{FF2B5EF4-FFF2-40B4-BE49-F238E27FC236}">
                <a16:creationId xmlns:a16="http://schemas.microsoft.com/office/drawing/2014/main" id="{6B76382C-65D5-48A5-AA5D-2F532BAFFA2F}"/>
              </a:ext>
            </a:extLst>
          </p:cNvPr>
          <p:cNvSpPr/>
          <p:nvPr/>
        </p:nvSpPr>
        <p:spPr>
          <a:xfrm>
            <a:off x="9388860" y="3520340"/>
            <a:ext cx="1862236" cy="1030705"/>
          </a:xfrm>
          <a:prstGeom prst="roundRect">
            <a:avLst/>
          </a:prstGeom>
          <a:solidFill>
            <a:srgbClr val="33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Presentar toda la documentación a Freddy Marín para iniciar tramite en la AAFF</a:t>
            </a: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9" name="Conector recto 88">
            <a:extLst>
              <a:ext uri="{FF2B5EF4-FFF2-40B4-BE49-F238E27FC236}">
                <a16:creationId xmlns:a16="http://schemas.microsoft.com/office/drawing/2014/main" id="{661BFBD0-BC0C-4EB8-972F-34392B702C67}"/>
              </a:ext>
            </a:extLst>
          </p:cNvPr>
          <p:cNvCxnSpPr>
            <a:cxnSpLocks/>
            <a:stCxn id="77" idx="2"/>
            <a:endCxn id="87" idx="0"/>
          </p:cNvCxnSpPr>
          <p:nvPr/>
        </p:nvCxnSpPr>
        <p:spPr>
          <a:xfrm>
            <a:off x="10319978" y="3307574"/>
            <a:ext cx="0" cy="2127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: angular 54">
            <a:extLst>
              <a:ext uri="{FF2B5EF4-FFF2-40B4-BE49-F238E27FC236}">
                <a16:creationId xmlns:a16="http://schemas.microsoft.com/office/drawing/2014/main" id="{47913643-8E8B-42C7-AA0E-DDA3BE1DAE15}"/>
              </a:ext>
            </a:extLst>
          </p:cNvPr>
          <p:cNvCxnSpPr>
            <a:stCxn id="87" idx="2"/>
          </p:cNvCxnSpPr>
          <p:nvPr/>
        </p:nvCxnSpPr>
        <p:spPr>
          <a:xfrm rot="5400000" flipH="1" flipV="1">
            <a:off x="9171758" y="1981378"/>
            <a:ext cx="3717887" cy="1421448"/>
          </a:xfrm>
          <a:prstGeom prst="bentConnector3">
            <a:avLst>
              <a:gd name="adj1" fmla="val -614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: angular 56">
            <a:extLst>
              <a:ext uri="{FF2B5EF4-FFF2-40B4-BE49-F238E27FC236}">
                <a16:creationId xmlns:a16="http://schemas.microsoft.com/office/drawing/2014/main" id="{797C7D0E-99AD-4D21-BA73-2B0E10BC3B1D}"/>
              </a:ext>
            </a:extLst>
          </p:cNvPr>
          <p:cNvCxnSpPr>
            <a:endCxn id="53" idx="0"/>
          </p:cNvCxnSpPr>
          <p:nvPr/>
        </p:nvCxnSpPr>
        <p:spPr>
          <a:xfrm rot="10800000" flipV="1">
            <a:off x="5341146" y="833158"/>
            <a:ext cx="6400280" cy="131433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Imagem 4">
            <a:extLst>
              <a:ext uri="{FF2B5EF4-FFF2-40B4-BE49-F238E27FC236}">
                <a16:creationId xmlns:a16="http://schemas.microsoft.com/office/drawing/2014/main" id="{2795E330-237B-43DC-86D4-9E70985FA58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362" t="89674"/>
          <a:stretch/>
        </p:blipFill>
        <p:spPr>
          <a:xfrm>
            <a:off x="10893707" y="6149788"/>
            <a:ext cx="1296707" cy="70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98043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91</Words>
  <Application>Microsoft Office PowerPoint</Application>
  <PresentationFormat>Panorámica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1_Tema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Hector Romero</dc:creator>
  <cp:lastModifiedBy>Hector Romero</cp:lastModifiedBy>
  <cp:revision>4</cp:revision>
  <dcterms:created xsi:type="dcterms:W3CDTF">2018-04-24T13:35:09Z</dcterms:created>
  <dcterms:modified xsi:type="dcterms:W3CDTF">2018-05-04T14:22:15Z</dcterms:modified>
</cp:coreProperties>
</file>